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62AFE-36F8-49A8-BA59-F48F23CFA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1B96D3-B1C3-4BBA-B8ED-46F60891C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1E5F85-B239-4D0E-B242-06945CA5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E1F98-E7DA-40C0-9FF5-BE7DCE43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69343-DBF1-49BA-AC22-81DC051A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84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D6603-2F7E-474A-A6A0-D83D356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B78FC7-443C-4B1B-A827-BBCE7D381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DCF46-059C-47BA-A6F0-1CC654F0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8B8FE-7DDE-4529-A203-2B080C52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5F1E5-5E62-4D31-906C-04C631F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7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B1270F-9111-4828-B9FC-AA15F9CF7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FD65FC-BE82-47B4-9E2C-2E87195DB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BD175-0AAB-49DF-8514-F5A20195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0F341-463C-4BF7-AF97-E173250B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7DA2B-E12F-4570-BFA2-0FB53FA4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35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E0CEF-CEF4-4596-864C-A758A5A9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261F9-AA32-42A8-8DE0-1493C01CA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88D43-0AA3-4C6E-A75B-6D35EAF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979C7-9C4E-418D-8976-3E8F9454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CF450-76CC-45FF-8AED-9E0297B5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62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9C434-FDF8-41D4-905D-814C79B3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D8B6B-791B-4834-81DD-DE36D0D36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BE8E2-1D15-4BD6-A0B3-CBF2947B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6EBAC-B38A-4F25-A4BA-7BCA2622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B080C-EF9C-44F9-9E6F-C2923E69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9DE08-D39C-4800-864C-B9B05F7B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9E39C-759C-481B-883C-9C88C2B44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36B91F-C38A-4019-8170-2192BB08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14382-DF12-4278-9EDB-95A97973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F1A720-1440-45DB-9C72-D6DFBAD4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FBFD-0C5B-4F37-90C9-180CDB66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16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25252-9964-498D-AA21-53342BB0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6E79DC-2CF9-4684-A8E4-3B1FA3C2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7D29E-F0A3-4B05-B70D-38367556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85A34F-DD46-4D4B-A503-0203F2DEA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08237A-37F9-48B1-BF94-0BCEFB3BE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2F4DDC-776B-41E1-9B39-BCE01C0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8E8E95-0C63-40EB-9E96-A4B3A002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FD6DCF-69A3-4006-AE07-99E131BC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5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71821-47D6-498C-96AA-B5C14CA9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0CE5AE-C252-423F-B974-5077020F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D01EBC-A4BD-4D09-93C8-62B89CF8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BA9255-27CC-4726-AA68-71281E7A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39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F9E4D9-C252-402B-9F72-C95B025E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FF7AD4-E8A5-4A14-AB50-C9190FCA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B70426-3BF5-4898-8645-E0DB1F5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71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C8D20-50E5-42BE-A588-B08FDB73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36625-3D3B-4E16-8D9A-99B38098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D89447-C7EA-4F95-B73F-F5FD3155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1BDB5-5ECF-4985-90E0-F4BE3469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A98A99-98D2-4203-8B84-94AD7FB0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E45BE-3992-4D84-A453-07AD41F6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49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1931E-AD85-4AF8-9353-709B395D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DE636F-C173-4DD5-A804-4E5B7763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6904A-2580-4934-8123-6A9ED95AC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EE0ADA-CF99-46A0-AE32-CFA016F7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3278E-1869-4258-884D-9CFB9748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3A495-9949-4ED5-BBCA-2612C9B1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559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FA690E-84BA-41AF-8946-60E72909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691509-D1B3-4912-B62D-E306BAD0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F1124-C1D0-4522-BC6B-8A61A4C8F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27A9-5C2F-4B3D-9449-4C572CB70E43}" type="datetimeFigureOut">
              <a:rPr lang="fr-CH" smtClean="0"/>
              <a:t>26.08.2020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33324-A432-4F29-AA57-A7A987D9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701B4-19D0-4F7B-BC63-D3DEF4BF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25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8F3D4BF-5E01-457A-8776-BE37B0CC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10" t="22956" r="11386" b="15636"/>
          <a:stretch/>
        </p:blipFill>
        <p:spPr>
          <a:xfrm>
            <a:off x="1236000" y="1298701"/>
            <a:ext cx="9720000" cy="426060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28E603-8B1A-44A4-810C-A0147A6A49BF}"/>
              </a:ext>
            </a:extLst>
          </p:cNvPr>
          <p:cNvSpPr/>
          <p:nvPr/>
        </p:nvSpPr>
        <p:spPr>
          <a:xfrm>
            <a:off x="4883085" y="2865750"/>
            <a:ext cx="2347275" cy="254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FDCE15-4D51-4EC8-9981-B9BEC783460D}"/>
              </a:ext>
            </a:extLst>
          </p:cNvPr>
          <p:cNvSpPr txBox="1"/>
          <p:nvPr/>
        </p:nvSpPr>
        <p:spPr>
          <a:xfrm>
            <a:off x="3159761" y="72136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Je clique sur le lien intégré dans le mail du comité</a:t>
            </a:r>
          </a:p>
        </p:txBody>
      </p:sp>
    </p:spTree>
    <p:extLst>
      <p:ext uri="{BB962C8B-B14F-4D97-AF65-F5344CB8AC3E}">
        <p14:creationId xmlns:p14="http://schemas.microsoft.com/office/powerpoint/2010/main" val="311134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5D2D92-ED9A-48E2-B1E4-B09CC96A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10"/>
          <a:stretch/>
        </p:blipFill>
        <p:spPr>
          <a:xfrm>
            <a:off x="1236000" y="837672"/>
            <a:ext cx="9720000" cy="518265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1606DB-A4A4-4D58-ABD8-133BB33127B3}"/>
              </a:ext>
            </a:extLst>
          </p:cNvPr>
          <p:cNvSpPr txBox="1"/>
          <p:nvPr/>
        </p:nvSpPr>
        <p:spPr>
          <a:xfrm>
            <a:off x="4220959" y="287729"/>
            <a:ext cx="375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Fenêtre de connexion </a:t>
            </a:r>
            <a:r>
              <a:rPr lang="fr-CH" sz="2400" u="sng" dirty="0" err="1">
                <a:solidFill>
                  <a:srgbClr val="FF0000"/>
                </a:solidFill>
              </a:rPr>
              <a:t>Comiti</a:t>
            </a:r>
            <a:endParaRPr lang="fr-CH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D5844A-FED7-4F89-8C42-992903C4C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7" t="21555" r="22813" b="12368"/>
          <a:stretch/>
        </p:blipFill>
        <p:spPr>
          <a:xfrm>
            <a:off x="1236000" y="82579"/>
            <a:ext cx="9720000" cy="669284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BDF0B8-692B-4F06-A6EB-053F5C8C5B1C}"/>
              </a:ext>
            </a:extLst>
          </p:cNvPr>
          <p:cNvSpPr/>
          <p:nvPr/>
        </p:nvSpPr>
        <p:spPr>
          <a:xfrm>
            <a:off x="6956981" y="5052768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290B6-BF43-42EE-B82A-AF230806D4C3}"/>
              </a:ext>
            </a:extLst>
          </p:cNvPr>
          <p:cNvSpPr/>
          <p:nvPr/>
        </p:nvSpPr>
        <p:spPr>
          <a:xfrm>
            <a:off x="7533587" y="6110143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479D37-3345-405C-9D98-95AD147A7565}"/>
              </a:ext>
            </a:extLst>
          </p:cNvPr>
          <p:cNvSpPr txBox="1"/>
          <p:nvPr/>
        </p:nvSpPr>
        <p:spPr>
          <a:xfrm>
            <a:off x="3497346" y="408494"/>
            <a:ext cx="69381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FF0000"/>
                </a:solidFill>
              </a:rPr>
              <a:t>Je connais mon mot de passe, je me connecte.</a:t>
            </a:r>
          </a:p>
          <a:p>
            <a:r>
              <a:rPr lang="fr-CH" sz="2000" dirty="0">
                <a:solidFill>
                  <a:srgbClr val="FF0000"/>
                </a:solidFill>
              </a:rPr>
              <a:t>Je l’ai oublié, je clique sur le lien bien nommé.</a:t>
            </a:r>
          </a:p>
          <a:p>
            <a:r>
              <a:rPr lang="fr-CH" sz="2000" dirty="0">
                <a:solidFill>
                  <a:srgbClr val="FF0000"/>
                </a:solidFill>
              </a:rPr>
              <a:t>Je n’ai jamais accédé à </a:t>
            </a:r>
            <a:r>
              <a:rPr lang="fr-CH" sz="2000" dirty="0" err="1">
                <a:solidFill>
                  <a:srgbClr val="FF0000"/>
                </a:solidFill>
              </a:rPr>
              <a:t>comiti</a:t>
            </a:r>
            <a:r>
              <a:rPr lang="fr-CH" sz="2000" dirty="0">
                <a:solidFill>
                  <a:srgbClr val="FF0000"/>
                </a:solidFill>
              </a:rPr>
              <a:t> : je crée mon «Nouveau compte»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7492F-DB45-49F0-A1A1-6119E518A1B9}"/>
              </a:ext>
            </a:extLst>
          </p:cNvPr>
          <p:cNvSpPr/>
          <p:nvPr/>
        </p:nvSpPr>
        <p:spPr>
          <a:xfrm>
            <a:off x="2554666" y="6110143"/>
            <a:ext cx="2196444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37601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A50DA74-75BD-4A15-A078-720D88C51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9037" r="30833"/>
          <a:stretch/>
        </p:blipFill>
        <p:spPr>
          <a:xfrm>
            <a:off x="3461375" y="9000"/>
            <a:ext cx="5269251" cy="68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8895C3-DEC5-479D-9672-E41921FFB2A2}"/>
              </a:ext>
            </a:extLst>
          </p:cNvPr>
          <p:cNvSpPr/>
          <p:nvPr/>
        </p:nvSpPr>
        <p:spPr>
          <a:xfrm>
            <a:off x="7467600" y="127000"/>
            <a:ext cx="704850" cy="10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4220956" y="4740460"/>
            <a:ext cx="375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Ma page une fois connecté</a:t>
            </a:r>
          </a:p>
        </p:txBody>
      </p:sp>
    </p:spTree>
    <p:extLst>
      <p:ext uri="{BB962C8B-B14F-4D97-AF65-F5344CB8AC3E}">
        <p14:creationId xmlns:p14="http://schemas.microsoft.com/office/powerpoint/2010/main" val="41592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1236001" y="526268"/>
            <a:ext cx="97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J’ai oublié mon mot de passe et j’ai cliqué sur le lien: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redonne l’adresse email associée au compte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J’envois ma requête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réceptionne  l’e-mail de réinitialisation et suis les instructions reportées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Une fois la réinitialisation terminée je me connecte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CA6297-55BA-4BD1-9F3E-7E1B2824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471329"/>
            <a:ext cx="9720000" cy="2217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A7B841-931F-430E-AAF8-7642B0C262ED}"/>
              </a:ext>
            </a:extLst>
          </p:cNvPr>
          <p:cNvSpPr/>
          <p:nvPr/>
        </p:nvSpPr>
        <p:spPr>
          <a:xfrm>
            <a:off x="9151541" y="4011147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9822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E2888D-26B5-42A7-9731-BB7CC716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95" y="0"/>
            <a:ext cx="4094210" cy="685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298808" y="550123"/>
            <a:ext cx="3750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Je crée mon compte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Remplir toutes les informations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Pour l’escalade : l’adresse e-mail est obligatoire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Cliquer sur créer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reçois un mail de confirmation et je suis les instructions reportées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me connecte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0B5B3-2369-40D0-AE2A-8E4CC0497FB4}"/>
              </a:ext>
            </a:extLst>
          </p:cNvPr>
          <p:cNvSpPr/>
          <p:nvPr/>
        </p:nvSpPr>
        <p:spPr>
          <a:xfrm>
            <a:off x="6193655" y="6518635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4097207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Grand écran</PresentationFormat>
  <Paragraphs>17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Duperrex Théo</dc:creator>
  <cp:lastModifiedBy>Duperrex Théo</cp:lastModifiedBy>
  <cp:revision>6</cp:revision>
  <dcterms:created xsi:type="dcterms:W3CDTF">2020-08-26T18:45:25Z</dcterms:created>
  <dcterms:modified xsi:type="dcterms:W3CDTF">2020-08-26T19:27:49Z</dcterms:modified>
</cp:coreProperties>
</file>